
<file path=[Content_Types].xml><?xml version="1.0" encoding="utf-8"?>
<Types xmlns="http://schemas.openxmlformats.org/package/2006/content-types">
  <Default Extension="png" ContentType="image/png"/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3" r:id="rId6"/>
    <p:sldId id="278" r:id="rId7"/>
    <p:sldId id="281" r:id="rId8"/>
    <p:sldId id="280" r:id="rId9"/>
    <p:sldId id="262" r:id="rId10"/>
    <p:sldId id="269" r:id="rId11"/>
    <p:sldId id="285" r:id="rId12"/>
    <p:sldId id="31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61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6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15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899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1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992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897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91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42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50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06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04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95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13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2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81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99F3-7C76-411C-BDDC-5FCCC7A64FC2}" type="datetimeFigureOut">
              <a:rPr lang="cs-CZ" smtClean="0"/>
              <a:t>15.11.2024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F48678-4BBF-4848-9A49-5B408E7534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53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776D62CF-CD2C-4135-BD4F-F382E000128D}"/>
              </a:ext>
            </a:extLst>
          </p:cNvPr>
          <p:cNvSpPr/>
          <p:nvPr/>
        </p:nvSpPr>
        <p:spPr>
          <a:xfrm>
            <a:off x="2768494" y="2951946"/>
            <a:ext cx="8857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0" i="0" dirty="0">
                <a:solidFill>
                  <a:srgbClr val="252154"/>
                </a:solidFill>
                <a:effectLst/>
                <a:latin typeface="DM Sans"/>
              </a:rPr>
              <a:t>Rozvoj čtenářské gramotnosti v matematice</a:t>
            </a:r>
          </a:p>
          <a:p>
            <a:r>
              <a:rPr lang="cs-CZ" sz="2800" dirty="0">
                <a:solidFill>
                  <a:srgbClr val="252154"/>
                </a:solidFill>
                <a:latin typeface="DM Sans"/>
              </a:rPr>
              <a:t>Tomáš Chrobák</a:t>
            </a:r>
            <a:endParaRPr lang="cs-CZ" sz="2800" b="0" i="0" dirty="0">
              <a:solidFill>
                <a:srgbClr val="252154"/>
              </a:solidFill>
              <a:effectLst/>
              <a:latin typeface="DM Sans"/>
            </a:endParaRPr>
          </a:p>
        </p:txBody>
      </p:sp>
    </p:spTree>
    <p:extLst>
      <p:ext uri="{BB962C8B-B14F-4D97-AF65-F5344CB8AC3E}">
        <p14:creationId xmlns:p14="http://schemas.microsoft.com/office/powerpoint/2010/main" val="2280102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84867-3FAE-433C-9478-41F108A20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6F4F98-977A-415C-AAEE-C3E9FBC4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b="1" dirty="0"/>
              <a:t>a)    V nejvyšším a třetím podlaží nejsou modré kostky.</a:t>
            </a:r>
          </a:p>
          <a:p>
            <a:r>
              <a:rPr lang="cs-CZ" sz="3600" b="1" dirty="0"/>
              <a:t>b) V druhém nejnižším a v třetím nejvyšším podlaží nejsou žluté kostky.</a:t>
            </a:r>
          </a:p>
          <a:p>
            <a:r>
              <a:rPr lang="cs-CZ" sz="3600" b="1" dirty="0"/>
              <a:t>c) Alespoň jedna modrá krychle nesousedí s žlutou kostkou.</a:t>
            </a:r>
          </a:p>
          <a:p>
            <a:r>
              <a:rPr lang="cs-CZ" sz="3600" b="1" dirty="0"/>
              <a:t>d) Vytvoř úlohu pro spolužáky.</a:t>
            </a:r>
          </a:p>
          <a:p>
            <a:pPr marL="0" indent="0">
              <a:buNone/>
            </a:pPr>
            <a:br>
              <a:rPr lang="cs-CZ" sz="3600" dirty="0"/>
            </a:br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7825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95723-1E96-403F-8E3C-492CBF1DF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4BDD4E-B479-4141-B255-2CEBCCE21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2359" y="5390909"/>
            <a:ext cx="3226451" cy="899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VZTAHY</a:t>
            </a:r>
          </a:p>
        </p:txBody>
      </p:sp>
      <p:sp>
        <p:nvSpPr>
          <p:cNvPr id="4" name="Rovnoramenný trojúhelník 3">
            <a:extLst>
              <a:ext uri="{FF2B5EF4-FFF2-40B4-BE49-F238E27FC236}">
                <a16:creationId xmlns:a16="http://schemas.microsoft.com/office/drawing/2014/main" id="{22DB9E44-FB6E-45C5-80E1-CC0E4D55D787}"/>
              </a:ext>
            </a:extLst>
          </p:cNvPr>
          <p:cNvSpPr/>
          <p:nvPr/>
        </p:nvSpPr>
        <p:spPr>
          <a:xfrm>
            <a:off x="3130062" y="2664069"/>
            <a:ext cx="2965938" cy="2743200"/>
          </a:xfrm>
          <a:prstGeom prst="triangl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highlight>
                <a:srgbClr val="00FFFF"/>
              </a:highlight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B9BF409-B2B9-463D-A5A7-873AFDAFD689}"/>
              </a:ext>
            </a:extLst>
          </p:cNvPr>
          <p:cNvSpPr txBox="1"/>
          <p:nvPr/>
        </p:nvSpPr>
        <p:spPr>
          <a:xfrm>
            <a:off x="3851357" y="2120036"/>
            <a:ext cx="2822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VÝKON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1707B9B-9C7A-4B34-979D-1A60EE96C842}"/>
              </a:ext>
            </a:extLst>
          </p:cNvPr>
          <p:cNvSpPr txBox="1"/>
          <p:nvPr/>
        </p:nvSpPr>
        <p:spPr>
          <a:xfrm>
            <a:off x="2224205" y="5407269"/>
            <a:ext cx="1811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RADOST</a:t>
            </a:r>
          </a:p>
        </p:txBody>
      </p:sp>
    </p:spTree>
    <p:extLst>
      <p:ext uri="{BB962C8B-B14F-4D97-AF65-F5344CB8AC3E}">
        <p14:creationId xmlns:p14="http://schemas.microsoft.com/office/powerpoint/2010/main" val="1825821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7ACC2-D76B-4178-AC17-03750A06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49CE7D0-2EEC-4789-9289-A280BC6D877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9837" y="718458"/>
            <a:ext cx="7457265" cy="532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7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06EC4-C10D-48A4-B577-185D55CF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workshopu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EA8DAD-7023-493A-A452-DD842612B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rozvíjet čtenářskou gramotnost v matematice</a:t>
            </a:r>
          </a:p>
          <a:p>
            <a:r>
              <a:rPr lang="cs-CZ" dirty="0"/>
              <a:t>Jak podporovat slabší i nadané žáky</a:t>
            </a:r>
          </a:p>
          <a:p>
            <a:r>
              <a:rPr lang="cs-CZ" dirty="0"/>
              <a:t>Jak budovat klima a pracovat s motivací žáků</a:t>
            </a:r>
          </a:p>
          <a:p>
            <a:r>
              <a:rPr lang="cs-CZ"/>
              <a:t>Užít </a:t>
            </a:r>
            <a:r>
              <a:rPr lang="cs-CZ" dirty="0"/>
              <a:t>si to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28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8C56C-F4D9-4C93-A112-9A620B33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Těkej - </a:t>
            </a:r>
            <a:r>
              <a:rPr lang="cs-CZ" dirty="0" err="1"/>
              <a:t>štronzo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61E872-380C-4654-97FB-D9F6C457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Jaký okamžik (situace) mi o prázdninách udělal radost?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se mi podařilo (na, co jsem hrdý) z minulého školního roku?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 by vypadal můj vysněný workshop?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Jaké jsem byl zvíře, když jsem dostal matematickou úlohu?</a:t>
            </a:r>
          </a:p>
        </p:txBody>
      </p:sp>
    </p:spTree>
    <p:extLst>
      <p:ext uri="{BB962C8B-B14F-4D97-AF65-F5344CB8AC3E}">
        <p14:creationId xmlns:p14="http://schemas.microsoft.com/office/powerpoint/2010/main" val="77420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E4299-8DC1-488E-B888-E9AA78CB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čtenářské gramotnosti v matematice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36F3B7-9DB5-434A-B05C-15986F24B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10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6DD18-957D-490F-A6C6-DB447159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do dvojic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893E91-0349-492C-A409-49B972029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Vezměte si tři modré a dvě žluté kostky.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Potom si vezměte ze stolu jeden lístek.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Podle zadání postavte věž a najděte si parťáka, který má stejnou věž jako vy.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Sedněte si společně ( i s </a:t>
            </a:r>
            <a:r>
              <a:rPr lang="cs-CZ" dirty="0" err="1"/>
              <a:t>kostkama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451338-FA84-4DE3-B15C-602209928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051" y="681037"/>
            <a:ext cx="3991219" cy="27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84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8ECF70A-309A-4D7D-A614-744B1A4B2F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516327"/>
            <a:ext cx="8240939" cy="526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78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F5E54-9E29-4F12-A868-3CFF01F6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STAVITELÉ</a:t>
            </a:r>
          </a:p>
        </p:txBody>
      </p:sp>
      <p:sp>
        <p:nvSpPr>
          <p:cNvPr id="7" name="AutoShape 8" descr="https://v1.padlet.pics/3/image.webp?t=c_limit%2Cdpr_2%2Ch_720%2Cw_1396&amp;url=https%3A%2F%2Fpadlet-uploads.storage.googleapis.com%2F976028969%2Fd461753c554768972e2d58d1d89349d5%2Fkostky.bmp">
            <a:extLst>
              <a:ext uri="{FF2B5EF4-FFF2-40B4-BE49-F238E27FC236}">
                <a16:creationId xmlns:a16="http://schemas.microsoft.com/office/drawing/2014/main" id="{CDEFD17A-633C-4080-AE6F-C3E3BC11CE48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fontAlgn="base">
              <a:buNone/>
            </a:pPr>
            <a:r>
              <a:rPr lang="cs-CZ" sz="2000" b="1" dirty="0"/>
              <a:t>Úkol č. 1:  Postav věž.</a:t>
            </a:r>
          </a:p>
          <a:p>
            <a:pPr fontAlgn="base"/>
            <a:endParaRPr lang="cs-CZ" sz="2000" dirty="0"/>
          </a:p>
          <a:p>
            <a:r>
              <a:rPr lang="cs-CZ" sz="2000" dirty="0"/>
              <a:t>a- každé dvě sousední kostky mají různou barvu.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b- v 2. a 4. podlaží jsou žluté kostky.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c- v prvních třech podlažích jsou modré  kostky.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d- v 3. a nejvyšším podlaží není modrá kostka.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Úkol č. 2: Seřaď úlohy podle obtížnosti od nejlehčí po nejtěžší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AD3242C-ECAE-4BFB-BC7A-0CCEBCCA5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0" y="1599620"/>
            <a:ext cx="3991219" cy="27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15131-57C0-46BD-ABBC-89313A06A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 Sova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E7D189-33BB-4D74-A23C-4385F55F8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Pokuste se na co nejméně otázek </a:t>
            </a:r>
          </a:p>
          <a:p>
            <a:pPr marL="0" indent="0">
              <a:buNone/>
            </a:pPr>
            <a:r>
              <a:rPr lang="cs-CZ" dirty="0"/>
              <a:t>postavit stejnou stavbu jakou má</a:t>
            </a:r>
          </a:p>
          <a:p>
            <a:pPr marL="0" indent="0">
              <a:buNone/>
            </a:pPr>
            <a:r>
              <a:rPr lang="cs-CZ" dirty="0"/>
              <a:t>moudrá sova.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Sova může odpovídat pouze ANO/NE</a:t>
            </a:r>
          </a:p>
        </p:txBody>
      </p:sp>
      <p:pic>
        <p:nvPicPr>
          <p:cNvPr id="1026" name="Picture 2" descr="Sovy na animovaných obrázcích GIF - Legrační a roztomilé sovy">
            <a:extLst>
              <a:ext uri="{FF2B5EF4-FFF2-40B4-BE49-F238E27FC236}">
                <a16:creationId xmlns:a16="http://schemas.microsoft.com/office/drawing/2014/main" id="{C9928EC3-F77C-4108-BA8C-1B4AD2900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779" y="0"/>
            <a:ext cx="4762500" cy="415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745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50FA3-D106-4A2A-974B-30B52C34D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STANOVIŠTĚ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8C1C8-960A-40AA-9B41-F690F3C3E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Zadání: Ve třídě máte tři stanoviště. Vždy postavte podle zadání stavbu a postavte se na to, které je podle vás správné. 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1" dirty="0"/>
              <a:t>Stanoviště 1: Stavba nejde postavit</a:t>
            </a:r>
          </a:p>
          <a:p>
            <a:pPr marL="0" indent="0">
              <a:buNone/>
            </a:pPr>
            <a:br>
              <a:rPr lang="cs-CZ" b="1" dirty="0"/>
            </a:br>
            <a:r>
              <a:rPr lang="cs-CZ" b="1" dirty="0"/>
              <a:t>Stanoviště 2: Stavba má jedno řešení</a:t>
            </a:r>
          </a:p>
          <a:p>
            <a:pPr marL="0" indent="0">
              <a:buNone/>
            </a:pPr>
            <a:br>
              <a:rPr lang="cs-CZ" b="1" dirty="0"/>
            </a:br>
            <a:r>
              <a:rPr lang="cs-CZ" b="1" dirty="0"/>
              <a:t>Stanoviště 3: Stavba má více řešení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EE1FDF3-A711-466C-BA82-7BF251BB5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976" y="3252573"/>
            <a:ext cx="3991219" cy="278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901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2104</TotalTime>
  <Words>314</Words>
  <Application>Microsoft Office PowerPoint</Application>
  <PresentationFormat>Širokoúhlá obrazovka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DM Sans</vt:lpstr>
      <vt:lpstr>Trebuchet MS</vt:lpstr>
      <vt:lpstr>Wingdings</vt:lpstr>
      <vt:lpstr>Wingdings 3</vt:lpstr>
      <vt:lpstr>Fazeta</vt:lpstr>
      <vt:lpstr>Prezentace aplikace PowerPoint</vt:lpstr>
      <vt:lpstr>Cíle workshopu</vt:lpstr>
      <vt:lpstr>Těkej - štronzo</vt:lpstr>
      <vt:lpstr>Rozvoj čtenářské gramotnosti v matematice</vt:lpstr>
      <vt:lpstr>Rozdělení do dvojic</vt:lpstr>
      <vt:lpstr>Prezentace aplikace PowerPoint</vt:lpstr>
      <vt:lpstr>STAVITELÉ</vt:lpstr>
      <vt:lpstr>Hra Sova</vt:lpstr>
      <vt:lpstr>STANOVIŠTĚ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Chrobák Tomáš</dc:creator>
  <cp:lastModifiedBy>Chrobák Tomáš</cp:lastModifiedBy>
  <cp:revision>12</cp:revision>
  <dcterms:created xsi:type="dcterms:W3CDTF">2024-10-04T10:51:58Z</dcterms:created>
  <dcterms:modified xsi:type="dcterms:W3CDTF">2024-11-15T07:54:22Z</dcterms:modified>
</cp:coreProperties>
</file>