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28" r:id="rId3"/>
    <p:sldId id="309" r:id="rId4"/>
    <p:sldId id="333" r:id="rId5"/>
    <p:sldId id="299" r:id="rId6"/>
    <p:sldId id="300" r:id="rId7"/>
    <p:sldId id="301" r:id="rId8"/>
    <p:sldId id="302" r:id="rId9"/>
    <p:sldId id="30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10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4750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0805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6838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1496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839928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7643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8179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1067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0682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5023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95701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6364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710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49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7566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171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48DE7-1063-47DB-A0B9-ACE97CCAE06B}" type="datetimeFigureOut">
              <a:rPr lang="cs-CZ" smtClean="0"/>
              <a:t>15.11.2024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D6599B5-7022-4046-847C-9501DA22F57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879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D493B7-AAEA-49DA-991A-467A5C1965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Kompetence pro budoucnost – 4K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EFDBE37-C903-4D29-BF14-36D300E417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cs-CZ" dirty="0"/>
              <a:t>Tomáš Chrobák</a:t>
            </a:r>
          </a:p>
          <a:p>
            <a:pPr algn="r"/>
            <a:endParaRPr lang="cs-CZ" dirty="0"/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9179BA5B-C726-4BD6-91F3-26C99BED1FAC}"/>
              </a:ext>
            </a:extLst>
          </p:cNvPr>
          <p:cNvSpPr/>
          <p:nvPr/>
        </p:nvSpPr>
        <p:spPr>
          <a:xfrm>
            <a:off x="5969202" y="3244334"/>
            <a:ext cx="253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74922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2BFAD6-BB90-4DB7-9025-715B28F66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Cíle setkání: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FF4112BF-8901-429F-8C99-92E80E69D4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cs-CZ" dirty="0"/>
              <a:t>Seznámení s konceptem 4K</a:t>
            </a:r>
          </a:p>
          <a:p>
            <a:pPr>
              <a:buFontTx/>
              <a:buChar char="-"/>
            </a:pPr>
            <a:r>
              <a:rPr lang="cs-CZ" dirty="0"/>
              <a:t>Prožití lekce </a:t>
            </a:r>
            <a:r>
              <a:rPr lang="cs-CZ" dirty="0" err="1"/>
              <a:t>Bašťanský</a:t>
            </a:r>
            <a:r>
              <a:rPr lang="cs-CZ" dirty="0"/>
              <a:t> detektiv a dalších aktivit s reflexí</a:t>
            </a:r>
          </a:p>
          <a:p>
            <a:pPr>
              <a:buFontTx/>
              <a:buChar char="-"/>
            </a:pPr>
            <a:r>
              <a:rPr lang="cs-CZ" dirty="0"/>
              <a:t>Vyzkoušení různých didaktických technik</a:t>
            </a:r>
          </a:p>
          <a:p>
            <a:pPr>
              <a:buFontTx/>
              <a:buChar char="-"/>
            </a:pPr>
            <a:r>
              <a:rPr lang="cs-CZ" dirty="0"/>
              <a:t>Užít si to </a:t>
            </a:r>
            <a:r>
              <a:rPr lang="cs-CZ" dirty="0">
                <a:sym typeface="Wingdings" panose="05000000000000000000" pitchFamily="2" charset="2"/>
              </a:rPr>
              <a:t>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1478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2B401C-E4AB-4BF4-8E0E-4F4591420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symbol pro obsah 4">
            <a:extLst>
              <a:ext uri="{FF2B5EF4-FFF2-40B4-BE49-F238E27FC236}">
                <a16:creationId xmlns:a16="http://schemas.microsoft.com/office/drawing/2014/main" id="{1ADE9ED2-CE7F-4485-ACB7-4A80144BCF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9348" y="-105296"/>
            <a:ext cx="6839338" cy="7012603"/>
          </a:xfrm>
        </p:spPr>
      </p:pic>
    </p:spTree>
    <p:extLst>
      <p:ext uri="{BB962C8B-B14F-4D97-AF65-F5344CB8AC3E}">
        <p14:creationId xmlns:p14="http://schemas.microsoft.com/office/powerpoint/2010/main" val="2285896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38C56C-F4D9-4C93-A112-9A620B332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Těkej - </a:t>
            </a:r>
            <a:r>
              <a:rPr lang="cs-CZ" dirty="0" err="1"/>
              <a:t>štronzo</a:t>
            </a:r>
            <a:endParaRPr lang="cs-CZ" dirty="0"/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261E872-380C-4654-97FB-D9F6C457B1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2160589"/>
            <a:ext cx="9063825" cy="4087811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Jaký okamžik (situace) mi v poslední době udělal radost?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Co se mi podařilo (na, co jsem hrdý) z minulého školního roku?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Jaké kompetence budou žáci potřebovat ve svém budoucím životě?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Pro, co jsem si tady dnes přišel?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Jaké zvíře jsem byl, když jsem dostal úlohu v matematice ( ve třídě, kterou učím).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7420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EEC2E5-1C1B-4990-948B-ED896E20A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Geoboardy</a:t>
            </a:r>
            <a:endParaRPr lang="cs-CZ" dirty="0"/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3C45D9B9-EB90-4719-A0EA-AD9B1879C2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3364" y="1363492"/>
            <a:ext cx="4772248" cy="4678534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F70D6377-1565-4A36-AED2-728A160A6205}"/>
              </a:ext>
            </a:extLst>
          </p:cNvPr>
          <p:cNvSpPr txBox="1"/>
          <p:nvPr/>
        </p:nvSpPr>
        <p:spPr>
          <a:xfrm>
            <a:off x="7081935" y="1930400"/>
            <a:ext cx="3172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Vytvoř na </a:t>
            </a:r>
            <a:r>
              <a:rPr lang="cs-CZ" dirty="0" err="1"/>
              <a:t>geobardu</a:t>
            </a:r>
            <a:r>
              <a:rPr lang="cs-CZ" dirty="0"/>
              <a:t> obrázek, který vyjadřuje tvoji aktuální náladu.</a:t>
            </a:r>
          </a:p>
        </p:txBody>
      </p:sp>
    </p:spTree>
    <p:extLst>
      <p:ext uri="{BB962C8B-B14F-4D97-AF65-F5344CB8AC3E}">
        <p14:creationId xmlns:p14="http://schemas.microsoft.com/office/powerpoint/2010/main" val="1711959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535252A-8D39-4599-921E-BB9EA172B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Moje zahrádka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50820942-7FF4-497E-8304-2DD42007F4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386147"/>
            <a:ext cx="5475598" cy="3881437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02ED23AD-3145-4886-812A-84B1DD6A199E}"/>
              </a:ext>
            </a:extLst>
          </p:cNvPr>
          <p:cNvSpPr txBox="1"/>
          <p:nvPr/>
        </p:nvSpPr>
        <p:spPr>
          <a:xfrm>
            <a:off x="6096000" y="2706947"/>
            <a:ext cx="45906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cs-CZ" dirty="0"/>
              <a:t>Vytvoř na </a:t>
            </a:r>
            <a:r>
              <a:rPr lang="cs-CZ" dirty="0" err="1"/>
              <a:t>geoboardu</a:t>
            </a:r>
            <a:r>
              <a:rPr lang="cs-CZ" dirty="0"/>
              <a:t> 3x3, co nejvíce různých trojúhelníkových zahrádek.</a:t>
            </a:r>
          </a:p>
          <a:p>
            <a:pPr fontAlgn="base"/>
            <a:r>
              <a:rPr lang="cs-CZ" dirty="0"/>
              <a:t>Své návrhy si zaznamenej do čtvercové mříže.</a:t>
            </a:r>
          </a:p>
          <a:p>
            <a:pPr fontAlgn="base"/>
            <a:endParaRPr lang="cs-CZ" dirty="0"/>
          </a:p>
          <a:p>
            <a:pPr fontAlgn="base"/>
            <a:r>
              <a:rPr lang="cs-CZ" dirty="0"/>
              <a:t>Pracuješ 3 minuty sám, pak 3 minuty ve skupině, pak budeme sdílet naše nápady.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23525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D2F1A0-DAC8-45BD-883E-C37E29363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Obsahy zahrádek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C8A799C-189B-41D2-B3C9-EE936D753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Zjisti obsah jednotlivých zahrádek.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Pokyny: Až máš hotovo, tak běž „dozadu“ a prober s parťákem.</a:t>
            </a:r>
          </a:p>
        </p:txBody>
      </p:sp>
    </p:spTree>
    <p:extLst>
      <p:ext uri="{BB962C8B-B14F-4D97-AF65-F5344CB8AC3E}">
        <p14:creationId xmlns:p14="http://schemas.microsoft.com/office/powerpoint/2010/main" val="411423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963AD6-3E16-4A8B-BDA5-C0F7A867A3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Tvoje zahrádka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57AB6B0-6008-4256-B43C-943941B4C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Vyber si zahrádku a zdůvodni, proč sis vybral právě tuhle.</a:t>
            </a:r>
          </a:p>
        </p:txBody>
      </p:sp>
    </p:spTree>
    <p:extLst>
      <p:ext uri="{BB962C8B-B14F-4D97-AF65-F5344CB8AC3E}">
        <p14:creationId xmlns:p14="http://schemas.microsoft.com/office/powerpoint/2010/main" val="1906155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F531E3-B348-4B15-9300-9CDB22BCE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Komunikační propustky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ED241448-CF94-425A-956E-252065B668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Co mě zaujalo na lekci zahrádka?</a:t>
            </a:r>
          </a:p>
          <a:p>
            <a:r>
              <a:rPr lang="cs-CZ" dirty="0"/>
              <a:t>V čem mám otazníky? V čem vidím rizika?</a:t>
            </a:r>
          </a:p>
          <a:p>
            <a:r>
              <a:rPr lang="cs-CZ" dirty="0"/>
              <a:t>Co se v žáci v této lekci učili?</a:t>
            </a:r>
          </a:p>
          <a:p>
            <a:r>
              <a:rPr lang="cs-CZ" dirty="0"/>
              <a:t>Které kompetence žáků učitel rozvíjel?</a:t>
            </a:r>
          </a:p>
        </p:txBody>
      </p:sp>
    </p:spTree>
    <p:extLst>
      <p:ext uri="{BB962C8B-B14F-4D97-AF65-F5344CB8AC3E}">
        <p14:creationId xmlns:p14="http://schemas.microsoft.com/office/powerpoint/2010/main" val="897888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zeta">
  <a:themeElements>
    <a:clrScheme name="Faz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z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z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929</TotalTime>
  <Words>221</Words>
  <Application>Microsoft Office PowerPoint</Application>
  <PresentationFormat>Širokoúhlá obrazovka</PresentationFormat>
  <Paragraphs>36</Paragraphs>
  <Slides>9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4" baseType="lpstr">
      <vt:lpstr>Arial</vt:lpstr>
      <vt:lpstr>Trebuchet MS</vt:lpstr>
      <vt:lpstr>Wingdings</vt:lpstr>
      <vt:lpstr>Wingdings 3</vt:lpstr>
      <vt:lpstr>Fazeta</vt:lpstr>
      <vt:lpstr>Kompetence pro budoucnost – 4K</vt:lpstr>
      <vt:lpstr>Cíle setkání:</vt:lpstr>
      <vt:lpstr>Prezentace aplikace PowerPoint</vt:lpstr>
      <vt:lpstr>Těkej - štronzo</vt:lpstr>
      <vt:lpstr>Geoboardy</vt:lpstr>
      <vt:lpstr>Moje zahrádka</vt:lpstr>
      <vt:lpstr>Obsahy zahrádek</vt:lpstr>
      <vt:lpstr>Tvoje zahrádka</vt:lpstr>
      <vt:lpstr>Komunikační propustky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Úvodní dílna</dc:title>
  <dc:creator>Chrobák Tomáš</dc:creator>
  <cp:lastModifiedBy>Chrobák Tomáš</cp:lastModifiedBy>
  <cp:revision>31</cp:revision>
  <dcterms:created xsi:type="dcterms:W3CDTF">2024-07-22T04:38:01Z</dcterms:created>
  <dcterms:modified xsi:type="dcterms:W3CDTF">2024-11-15T07:55:46Z</dcterms:modified>
</cp:coreProperties>
</file>